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70" r:id="rId6"/>
    <p:sldId id="268" r:id="rId7"/>
    <p:sldId id="269" r:id="rId8"/>
    <p:sldId id="260" r:id="rId9"/>
    <p:sldId id="261" r:id="rId10"/>
    <p:sldId id="262" r:id="rId11"/>
    <p:sldId id="263" r:id="rId12"/>
    <p:sldId id="264" r:id="rId13"/>
    <p:sldId id="266" r:id="rId14"/>
    <p:sldId id="265" r:id="rId15"/>
    <p:sldId id="271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8"/>
  </p:normalViewPr>
  <p:slideViewPr>
    <p:cSldViewPr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98C74-8FCE-5A47-BBB2-6A4C51F6E46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7BD4C-9BF7-DC41-A693-3F1716CE5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570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71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41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78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028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2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21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1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9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559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75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958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46EA95-0047-E34B-95AC-A6D47CACD237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AFE71-F481-1244-9E1C-1E574875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87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myhydropi.com/connecting-a-motion-sensor-to-a-raspberry-pi" TargetMode="External"/><Relationship Id="rId4" Type="http://schemas.openxmlformats.org/officeDocument/2006/relationships/hyperlink" Target="http://naelshiab.com/tutorial-send-email-python/" TargetMode="External"/><Relationship Id="rId5" Type="http://schemas.openxmlformats.org/officeDocument/2006/relationships/hyperlink" Target="https://www.inc.com/dan-scalco/why-home-security-systems-are-on-track-to-be-a-multi-billion-dollar-market.html" TargetMode="External"/><Relationship Id="rId6" Type="http://schemas.openxmlformats.org/officeDocument/2006/relationships/hyperlink" Target="https://www.pcmag.com/article2/0,2817,2475954,00.as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raspberrypi.org/documentation/usage/camera/python/README.m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001837"/>
          </a:xfrm>
        </p:spPr>
        <p:txBody>
          <a:bodyPr/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Home </a:t>
            </a:r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Security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76600"/>
            <a:ext cx="9144000" cy="1655762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w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ith Raspberry Pi</a:t>
            </a:r>
            <a:endParaRPr lang="en-US" sz="4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0093" y="4091605"/>
            <a:ext cx="2231813" cy="198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20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746642" y="1508642"/>
            <a:ext cx="5912883" cy="3962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744" y="609600"/>
            <a:ext cx="6077995" cy="60779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430915">
            <a:off x="4865662" y="475011"/>
            <a:ext cx="1966912" cy="19669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447042">
            <a:off x="8451221" y="3422787"/>
            <a:ext cx="3486773" cy="208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66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Process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 Selecting a Raspberry Pi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Initial setup</a:t>
            </a:r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pPr lvl="1"/>
            <a:r>
              <a:rPr lang="en-US" sz="3200" dirty="0" smtClean="0">
                <a:latin typeface="Segoe UI Light" charset="0"/>
                <a:ea typeface="Segoe UI Light" charset="0"/>
                <a:cs typeface="Segoe UI Light" charset="0"/>
              </a:rPr>
              <a:t> Mouse, keyboard, monitor, power</a:t>
            </a:r>
          </a:p>
          <a:p>
            <a:pPr lvl="1"/>
            <a:r>
              <a:rPr lang="en-US" sz="32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200" dirty="0" smtClean="0">
                <a:latin typeface="Segoe UI Light" charset="0"/>
                <a:ea typeface="Segoe UI Light" charset="0"/>
                <a:cs typeface="Segoe UI Light" charset="0"/>
              </a:rPr>
              <a:t>Raspbian OS</a:t>
            </a:r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139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Process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 Testing the camera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Testing the motion sensor</a:t>
            </a:r>
          </a:p>
          <a:p>
            <a:endParaRPr lang="en-US" sz="4000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 Putting everything together</a:t>
            </a:r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17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Notification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8800"/>
            <a:ext cx="10412147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6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Improvements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 Ambient Technology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Improve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notification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Object detection</a:t>
            </a:r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81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Lessons learned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Big potential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/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Always consider usability</a:t>
            </a:r>
            <a:endParaRPr lang="en-US" sz="4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805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References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 smtClean="0">
                <a:latin typeface="Segoe UI Light" charset="0"/>
                <a:ea typeface="Segoe UI Light" charset="0"/>
                <a:cs typeface="Segoe UI Light" charset="0"/>
                <a:hlinkClick r:id="rId2"/>
              </a:rPr>
              <a:t>https</a:t>
            </a:r>
            <a:r>
              <a:rPr lang="en-US" sz="1600" dirty="0">
                <a:latin typeface="Segoe UI Light" charset="0"/>
                <a:ea typeface="Segoe UI Light" charset="0"/>
                <a:cs typeface="Segoe UI Light" charset="0"/>
                <a:hlinkClick r:id="rId2"/>
              </a:rPr>
              <a:t>://</a:t>
            </a:r>
            <a:r>
              <a:rPr lang="en-US" sz="1600" dirty="0" smtClean="0">
                <a:latin typeface="Segoe UI Light" charset="0"/>
                <a:ea typeface="Segoe UI Light" charset="0"/>
                <a:cs typeface="Segoe UI Light" charset="0"/>
                <a:hlinkClick r:id="rId2"/>
              </a:rPr>
              <a:t>www.raspberrypi.org/documentation/usage/camera/python/README.md</a:t>
            </a:r>
            <a:endParaRPr lang="en-US" sz="1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1600" dirty="0">
                <a:latin typeface="Segoe UI Light" charset="0"/>
                <a:ea typeface="Segoe UI Light" charset="0"/>
                <a:cs typeface="Segoe UI Light" charset="0"/>
                <a:hlinkClick r:id="rId3"/>
              </a:rPr>
              <a:t>https://</a:t>
            </a:r>
            <a:r>
              <a:rPr lang="en-US" sz="1600" dirty="0" smtClean="0">
                <a:latin typeface="Segoe UI Light" charset="0"/>
                <a:ea typeface="Segoe UI Light" charset="0"/>
                <a:cs typeface="Segoe UI Light" charset="0"/>
                <a:hlinkClick r:id="rId3"/>
              </a:rPr>
              <a:t>myhydropi.com/connecting-a-motion-sensor-to-a-raspberry-pi</a:t>
            </a:r>
            <a:endParaRPr lang="en-US" sz="1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1600" dirty="0" smtClean="0">
                <a:latin typeface="Segoe UI Light" charset="0"/>
                <a:ea typeface="Segoe UI Light" charset="0"/>
                <a:cs typeface="Segoe UI Light" charset="0"/>
                <a:hlinkClick r:id="rId4"/>
              </a:rPr>
              <a:t>http</a:t>
            </a:r>
            <a:r>
              <a:rPr lang="en-US" sz="1600" dirty="0">
                <a:latin typeface="Segoe UI Light" charset="0"/>
                <a:ea typeface="Segoe UI Light" charset="0"/>
                <a:cs typeface="Segoe UI Light" charset="0"/>
                <a:hlinkClick r:id="rId4"/>
              </a:rPr>
              <a:t>://naelshiab.com/tutorial-send-email-python</a:t>
            </a:r>
            <a:r>
              <a:rPr lang="en-US" sz="1600" dirty="0" smtClean="0">
                <a:latin typeface="Segoe UI Light" charset="0"/>
                <a:ea typeface="Segoe UI Light" charset="0"/>
                <a:cs typeface="Segoe UI Light" charset="0"/>
                <a:hlinkClick r:id="rId4"/>
              </a:rPr>
              <a:t>/</a:t>
            </a:r>
            <a:endParaRPr lang="en-US" sz="1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1600" dirty="0">
                <a:latin typeface="Segoe UI Light" charset="0"/>
                <a:ea typeface="Segoe UI Light" charset="0"/>
                <a:cs typeface="Segoe UI Light" charset="0"/>
                <a:hlinkClick r:id="rId5"/>
              </a:rPr>
              <a:t>https://</a:t>
            </a:r>
            <a:r>
              <a:rPr lang="en-US" sz="1600" dirty="0" smtClean="0">
                <a:latin typeface="Segoe UI Light" charset="0"/>
                <a:ea typeface="Segoe UI Light" charset="0"/>
                <a:cs typeface="Segoe UI Light" charset="0"/>
                <a:hlinkClick r:id="rId5"/>
              </a:rPr>
              <a:t>www.inc.com/dan-scalco/why-home-security-systems-are-on-track-to-be-a-multi-billion-dollar-market.html</a:t>
            </a:r>
            <a:endParaRPr lang="en-US" sz="1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1600" dirty="0">
                <a:latin typeface="Segoe UI Light" charset="0"/>
                <a:ea typeface="Segoe UI Light" charset="0"/>
                <a:cs typeface="Segoe UI Light" charset="0"/>
                <a:hlinkClick r:id="rId6"/>
              </a:rPr>
              <a:t>https://</a:t>
            </a:r>
            <a:r>
              <a:rPr lang="en-US" sz="1600" dirty="0" smtClean="0">
                <a:latin typeface="Segoe UI Light" charset="0"/>
                <a:ea typeface="Segoe UI Light" charset="0"/>
                <a:cs typeface="Segoe UI Light" charset="0"/>
                <a:hlinkClick r:id="rId6"/>
              </a:rPr>
              <a:t>www.pcmag.com/article2/0,2817,2475954,00.asp</a:t>
            </a:r>
            <a:endParaRPr lang="en-US" sz="1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1600" dirty="0" smtClean="0">
                <a:latin typeface="Segoe UI Light" charset="0"/>
                <a:ea typeface="Segoe UI Light" charset="0"/>
                <a:cs typeface="Segoe UI Light" charset="0"/>
              </a:rPr>
              <a:t>IoT Infographics </a:t>
            </a:r>
            <a:r>
              <a:rPr lang="mr-IN" sz="1600" dirty="0" smtClean="0">
                <a:latin typeface="Segoe UI Light" charset="0"/>
                <a:ea typeface="Segoe UI Light" charset="0"/>
                <a:cs typeface="Segoe UI Light" charset="0"/>
              </a:rPr>
              <a:t>–</a:t>
            </a:r>
            <a:r>
              <a:rPr lang="en-US" sz="1600" dirty="0" smtClean="0">
                <a:latin typeface="Segoe UI Light" charset="0"/>
                <a:ea typeface="Segoe UI Light" charset="0"/>
                <a:cs typeface="Segoe UI Light" charset="0"/>
              </a:rPr>
              <a:t> Lecture material</a:t>
            </a:r>
          </a:p>
          <a:p>
            <a:endParaRPr lang="en-US" sz="1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sz="1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sz="1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6401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Problem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 Who is in my apartment?</a:t>
            </a:r>
          </a:p>
          <a:p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Weekdays during work hours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68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Solution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 Motion activated camera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Records clips and saves data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Notifies user via email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80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Internet of Things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Sensors and actuators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Connectivity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People and processes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3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Market Analysis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 On track to be a multi-billion dollar market</a:t>
            </a:r>
          </a:p>
          <a:p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More focus on security</a:t>
            </a:r>
          </a:p>
          <a:p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Technological progress</a:t>
            </a:r>
          </a:p>
          <a:p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Rise of DIY projects</a:t>
            </a:r>
          </a:p>
          <a:p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Insurance company discounts</a:t>
            </a:r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437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Market Analysis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 The best home security cameras</a:t>
            </a:r>
          </a:p>
          <a:p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Price range $100 </a:t>
            </a:r>
            <a:r>
              <a:rPr lang="mr-IN" sz="3600" dirty="0" smtClean="0">
                <a:latin typeface="Segoe UI Light" charset="0"/>
                <a:ea typeface="Segoe UI Light" charset="0"/>
                <a:cs typeface="Segoe UI Light" charset="0"/>
              </a:rPr>
              <a:t>–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 $400</a:t>
            </a:r>
          </a:p>
          <a:p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Indoor vs. outdoor</a:t>
            </a:r>
          </a:p>
          <a:p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Netgear, LG, Nest, Amazon, Uniden</a:t>
            </a:r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12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Market Analysis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err="1" smtClean="0">
                <a:latin typeface="Segoe UI Light" charset="0"/>
                <a:ea typeface="Segoe UI Light" charset="0"/>
                <a:cs typeface="Segoe UI Light" charset="0"/>
              </a:rPr>
              <a:t>Wi-fi</a:t>
            </a:r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Audio</a:t>
            </a:r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Night vision</a:t>
            </a:r>
          </a:p>
          <a:p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 Movement</a:t>
            </a:r>
          </a:p>
          <a:p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Wide angle lenses</a:t>
            </a:r>
            <a:endParaRPr lang="en-US" sz="36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36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3600" dirty="0" smtClean="0">
                <a:latin typeface="Segoe UI Light" charset="0"/>
                <a:ea typeface="Segoe UI Light" charset="0"/>
                <a:cs typeface="Segoe UI Light" charset="0"/>
              </a:rPr>
              <a:t>Motion detection</a:t>
            </a:r>
          </a:p>
        </p:txBody>
      </p:sp>
    </p:spTree>
    <p:extLst>
      <p:ext uri="{BB962C8B-B14F-4D97-AF65-F5344CB8AC3E}">
        <p14:creationId xmlns:p14="http://schemas.microsoft.com/office/powerpoint/2010/main" val="155111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Hardware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 Raspberry Pi 3 Model B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Raspberry Pi Camera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Motion sensor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Micro </a:t>
            </a:r>
            <a:r>
              <a:rPr lang="en-US" sz="4000" smtClean="0">
                <a:latin typeface="Segoe UI Light" charset="0"/>
                <a:ea typeface="Segoe UI Light" charset="0"/>
                <a:cs typeface="Segoe UI Light" charset="0"/>
              </a:rPr>
              <a:t>SD card</a:t>
            </a: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673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latin typeface="Segoe UI Light" charset="0"/>
                <a:ea typeface="Segoe UI Light" charset="0"/>
                <a:cs typeface="Segoe UI Light" charset="0"/>
              </a:rPr>
              <a:t>Software</a:t>
            </a:r>
            <a:endParaRPr lang="en-US" sz="5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 Raspbian OS</a:t>
            </a:r>
            <a:b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</a:b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Linux </a:t>
            </a:r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based</a:t>
            </a:r>
          </a:p>
          <a:p>
            <a:endParaRPr lang="en-US" sz="4000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sz="4000" dirty="0" smtClean="0">
                <a:latin typeface="Segoe UI Light" charset="0"/>
                <a:ea typeface="Segoe UI Light" charset="0"/>
                <a:cs typeface="Segoe UI Light" charset="0"/>
              </a:rPr>
              <a:t> Python script</a:t>
            </a:r>
            <a:endParaRPr lang="en-US" sz="40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71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2617</TotalTime>
  <Words>161</Words>
  <Application>Microsoft Macintosh PowerPoint</Application>
  <PresentationFormat>Widescreen</PresentationFormat>
  <Paragraphs>71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Calibri Light</vt:lpstr>
      <vt:lpstr>Segoe UI Light</vt:lpstr>
      <vt:lpstr>Arial</vt:lpstr>
      <vt:lpstr>Office Theme</vt:lpstr>
      <vt:lpstr>Home Security</vt:lpstr>
      <vt:lpstr>Problem</vt:lpstr>
      <vt:lpstr>Solution</vt:lpstr>
      <vt:lpstr>Internet of Things</vt:lpstr>
      <vt:lpstr>Market Analysis</vt:lpstr>
      <vt:lpstr>Market Analysis</vt:lpstr>
      <vt:lpstr>Market Analysis</vt:lpstr>
      <vt:lpstr>Hardware</vt:lpstr>
      <vt:lpstr>Software</vt:lpstr>
      <vt:lpstr>PowerPoint Presentation</vt:lpstr>
      <vt:lpstr>Process</vt:lpstr>
      <vt:lpstr>Process</vt:lpstr>
      <vt:lpstr>Notification</vt:lpstr>
      <vt:lpstr>Improvements</vt:lpstr>
      <vt:lpstr>Lessons learned</vt:lpstr>
      <vt:lpstr>References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Surveillance</dc:title>
  <dc:creator>Tesfaye, Menna Z.</dc:creator>
  <cp:lastModifiedBy>Tesfaye, Menna Z.</cp:lastModifiedBy>
  <cp:revision>25</cp:revision>
  <dcterms:created xsi:type="dcterms:W3CDTF">2017-11-26T02:21:25Z</dcterms:created>
  <dcterms:modified xsi:type="dcterms:W3CDTF">2017-12-13T23:08:38Z</dcterms:modified>
</cp:coreProperties>
</file>

<file path=docProps/thumbnail.jpeg>
</file>